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91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858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54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152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59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12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45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52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34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hr-H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0442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681A44F-2D59-4259-B263-D2165F91985E}" type="datetimeFigureOut">
              <a:rPr lang="hr-HR" smtClean="0"/>
              <a:t>1.8.2018.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C8C46F1-59AC-4990-8358-552832317B3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1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DAB9-C038-4D71-A2D0-9BA96DDAA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Automatsko održavanje terarija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7785B-5B24-4F30-A6C2-75DD91AAB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r-HR" dirty="0"/>
              <a:t>Jakob </a:t>
            </a:r>
            <a:r>
              <a:rPr lang="hr-HR" dirty="0" err="1"/>
              <a:t>Domislović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257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652E-246F-477C-8AFA-426039B8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Dijelovi</a:t>
            </a:r>
          </a:p>
        </p:txBody>
      </p:sp>
      <p:pic>
        <p:nvPicPr>
          <p:cNvPr id="21" name="Content Placeholder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8BC4BE3B-53B9-45B6-AD8B-01F2E37B9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1" y="1715349"/>
            <a:ext cx="3726001" cy="2794501"/>
          </a:xfrm>
        </p:spPr>
      </p:pic>
      <p:pic>
        <p:nvPicPr>
          <p:cNvPr id="23" name="Picture 22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B65C9396-1AA6-4D05-BC30-3944A2E8D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99" y="1666027"/>
            <a:ext cx="2843823" cy="2843823"/>
          </a:xfrm>
          <a:prstGeom prst="rect">
            <a:avLst/>
          </a:prstGeom>
        </p:spPr>
      </p:pic>
      <p:pic>
        <p:nvPicPr>
          <p:cNvPr id="32" name="Picture 31" descr="A circuit board&#10;&#10;Description generated with very high confidence">
            <a:extLst>
              <a:ext uri="{FF2B5EF4-FFF2-40B4-BE49-F238E27FC236}">
                <a16:creationId xmlns:a16="http://schemas.microsoft.com/office/drawing/2014/main" id="{A91737B9-B68D-4E1B-8257-906532FFD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99" y="2646850"/>
            <a:ext cx="3726000" cy="372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859A-D448-4F42-8C2F-19CE655F0578}"/>
              </a:ext>
            </a:extLst>
          </p:cNvPr>
          <p:cNvSpPr txBox="1"/>
          <p:nvPr/>
        </p:nvSpPr>
        <p:spPr>
          <a:xfrm>
            <a:off x="5155037" y="2646850"/>
            <a:ext cx="220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DHT11 – senzor vlage i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79881-C8E2-472D-A79E-711B44A31B56}"/>
              </a:ext>
            </a:extLst>
          </p:cNvPr>
          <p:cNvSpPr txBox="1"/>
          <p:nvPr/>
        </p:nvSpPr>
        <p:spPr>
          <a:xfrm>
            <a:off x="1337733" y="5108222"/>
            <a:ext cx="1941689" cy="44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98C5A-2E5A-4B8D-BF11-422CCB716065}"/>
              </a:ext>
            </a:extLst>
          </p:cNvPr>
          <p:cNvSpPr txBox="1"/>
          <p:nvPr/>
        </p:nvSpPr>
        <p:spPr>
          <a:xfrm>
            <a:off x="1196622" y="4741333"/>
            <a:ext cx="237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Arduino UNO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BA138-4045-49AF-B480-BACA1D860A2F}"/>
              </a:ext>
            </a:extLst>
          </p:cNvPr>
          <p:cNvSpPr txBox="1"/>
          <p:nvPr/>
        </p:nvSpPr>
        <p:spPr>
          <a:xfrm>
            <a:off x="9362509" y="4400162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LCD</a:t>
            </a:r>
          </a:p>
        </p:txBody>
      </p:sp>
    </p:spTree>
    <p:extLst>
      <p:ext uri="{BB962C8B-B14F-4D97-AF65-F5344CB8AC3E}">
        <p14:creationId xmlns:p14="http://schemas.microsoft.com/office/powerpoint/2010/main" val="246060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C1B5-730A-434C-805D-0E110716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Dijelovi</a:t>
            </a:r>
          </a:p>
        </p:txBody>
      </p:sp>
      <p:pic>
        <p:nvPicPr>
          <p:cNvPr id="5" name="Content Placeholder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65E903E-E7FF-45F5-AABB-B3C0240FE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" y="1690688"/>
            <a:ext cx="2823522" cy="2823522"/>
          </a:xfrm>
        </p:spPr>
      </p:pic>
      <p:pic>
        <p:nvPicPr>
          <p:cNvPr id="7" name="Picture 6" descr="A circuit board&#10;&#10;Description generated with high confidence">
            <a:extLst>
              <a:ext uri="{FF2B5EF4-FFF2-40B4-BE49-F238E27FC236}">
                <a16:creationId xmlns:a16="http://schemas.microsoft.com/office/drawing/2014/main" id="{167828B0-E467-4D1E-9438-D5940508E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02" y="1690688"/>
            <a:ext cx="2575969" cy="2575969"/>
          </a:xfrm>
          <a:prstGeom prst="rect">
            <a:avLst/>
          </a:prstGeom>
        </p:spPr>
      </p:pic>
      <p:pic>
        <p:nvPicPr>
          <p:cNvPr id="9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52D6C321-E0F9-49A6-9E51-C8458E451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6" y="1295330"/>
            <a:ext cx="3333750" cy="3333750"/>
          </a:xfrm>
          <a:prstGeom prst="rect">
            <a:avLst/>
          </a:prstGeom>
        </p:spPr>
      </p:pic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234923F2-50B3-4113-9F17-6B32A543C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4266657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2719A-F234-4C63-B76B-786B71301D02}"/>
              </a:ext>
            </a:extLst>
          </p:cNvPr>
          <p:cNvSpPr txBox="1"/>
          <p:nvPr/>
        </p:nvSpPr>
        <p:spPr>
          <a:xfrm>
            <a:off x="1251042" y="4294076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Micro Servo, SG90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A60E8-03B1-4C25-8EA2-4FD5FDAC7F50}"/>
              </a:ext>
            </a:extLst>
          </p:cNvPr>
          <p:cNvSpPr txBox="1"/>
          <p:nvPr/>
        </p:nvSpPr>
        <p:spPr>
          <a:xfrm>
            <a:off x="5222729" y="1690688"/>
            <a:ext cx="213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RTC, DS1302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1C85B-92A9-4CB4-A64B-10F7B8E2639D}"/>
              </a:ext>
            </a:extLst>
          </p:cNvPr>
          <p:cNvSpPr txBox="1"/>
          <p:nvPr/>
        </p:nvSpPr>
        <p:spPr>
          <a:xfrm>
            <a:off x="3675451" y="5989135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Relay, JCQ-3FF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956D5-DC95-48A0-BB2C-D756D7ADC114}"/>
              </a:ext>
            </a:extLst>
          </p:cNvPr>
          <p:cNvSpPr txBox="1"/>
          <p:nvPr/>
        </p:nvSpPr>
        <p:spPr>
          <a:xfrm>
            <a:off x="8350333" y="4294076"/>
            <a:ext cx="260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Water detector/sensor </a:t>
            </a:r>
          </a:p>
        </p:txBody>
      </p:sp>
    </p:spTree>
    <p:extLst>
      <p:ext uri="{BB962C8B-B14F-4D97-AF65-F5344CB8AC3E}">
        <p14:creationId xmlns:p14="http://schemas.microsoft.com/office/powerpoint/2010/main" val="33321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241B-52B1-4554-9D6D-DE630ED4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E849-D9BF-4C71-A80C-6ED02106D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 LCD-u nam se redom ispisuje vrijeme i dan, temperatura i vlaga te određena upozorenja</a:t>
            </a:r>
          </a:p>
          <a:p>
            <a:r>
              <a:rPr lang="hr-HR" dirty="0"/>
              <a:t>Preko relaya možemo zamisliti da imamo spojenu UV žarulju koja daje potrebnu toplinu Vašoj životnji u terariju (</a:t>
            </a:r>
            <a:r>
              <a:rPr lang="hr-HR" dirty="0">
                <a:solidFill>
                  <a:srgbClr val="FF0000"/>
                </a:solidFill>
              </a:rPr>
              <a:t>crvena svijetiljka</a:t>
            </a:r>
            <a:r>
              <a:rPr lang="hr-HR" dirty="0"/>
              <a:t>)</a:t>
            </a:r>
          </a:p>
          <a:p>
            <a:r>
              <a:rPr lang="hr-HR" dirty="0"/>
              <a:t>DHT11 je senzor vlage i temperature, ako je temperature veća, ili niža, od određenih granica da se UV žarulja gasi, odnosno šalje upozorenje</a:t>
            </a:r>
          </a:p>
          <a:p>
            <a:r>
              <a:rPr lang="hr-HR" dirty="0">
                <a:solidFill>
                  <a:srgbClr val="FFC000"/>
                </a:solidFill>
              </a:rPr>
              <a:t>Žuta ledica </a:t>
            </a:r>
            <a:r>
              <a:rPr lang="hr-HR" dirty="0"/>
              <a:t>signalizira da ima još malo vode u posudi za vodu</a:t>
            </a:r>
          </a:p>
          <a:p>
            <a:r>
              <a:rPr lang="hr-HR" dirty="0"/>
              <a:t>Dok pomoću Micro Serva svakih 12 sati i po potrebi kada kliknemo gumb stavljamo hranu u posudu za hranu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616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9DD3-9F6D-4DF6-A1FC-E68E225D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D5237F-42D4-4117-A5B2-D2A0A248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754CD-898B-461D-B575-10C787B6B2DD}"/>
              </a:ext>
            </a:extLst>
          </p:cNvPr>
          <p:cNvSpPr txBox="1"/>
          <p:nvPr/>
        </p:nvSpPr>
        <p:spPr>
          <a:xfrm>
            <a:off x="1704622" y="6096000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Micro Servo, SG90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13BB3A-3374-40DF-8B45-D766B36F3943}"/>
              </a:ext>
            </a:extLst>
          </p:cNvPr>
          <p:cNvSpPr txBox="1"/>
          <p:nvPr/>
        </p:nvSpPr>
        <p:spPr>
          <a:xfrm>
            <a:off x="5221111" y="6095137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Relay, JCQ-3FF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D5BB1-D3C1-4758-8FD0-354A026C8DCD}"/>
              </a:ext>
            </a:extLst>
          </p:cNvPr>
          <p:cNvSpPr txBox="1"/>
          <p:nvPr/>
        </p:nvSpPr>
        <p:spPr>
          <a:xfrm>
            <a:off x="7964311" y="6098318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AAF27-DEC0-491E-93CF-C65BE4CF84D0}"/>
              </a:ext>
            </a:extLst>
          </p:cNvPr>
          <p:cNvSpPr txBox="1"/>
          <p:nvPr/>
        </p:nvSpPr>
        <p:spPr>
          <a:xfrm>
            <a:off x="9908148" y="5234377"/>
            <a:ext cx="24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Water Detector/Sensor</a:t>
            </a:r>
          </a:p>
        </p:txBody>
      </p:sp>
      <p:pic>
        <p:nvPicPr>
          <p:cNvPr id="19" name="Content Placeholder 4" descr="A circuit board&#10;&#10;Description generated with high confidence">
            <a:extLst>
              <a:ext uri="{FF2B5EF4-FFF2-40B4-BE49-F238E27FC236}">
                <a16:creationId xmlns:a16="http://schemas.microsoft.com/office/drawing/2014/main" id="{6CA85CA0-8F7D-4669-A3BC-3FC359FBD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86957" y="-741178"/>
            <a:ext cx="4693710" cy="834437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3F8C88-E1EA-46A5-880B-5939929E903B}"/>
              </a:ext>
            </a:extLst>
          </p:cNvPr>
          <p:cNvCxnSpPr>
            <a:cxnSpLocks/>
          </p:cNvCxnSpPr>
          <p:nvPr/>
        </p:nvCxnSpPr>
        <p:spPr>
          <a:xfrm flipV="1">
            <a:off x="2624666" y="5125156"/>
            <a:ext cx="658292" cy="9699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34F2BF-A188-4024-AF64-B989ABEA715C}"/>
              </a:ext>
            </a:extLst>
          </p:cNvPr>
          <p:cNvCxnSpPr>
            <a:cxnSpLocks/>
          </p:cNvCxnSpPr>
          <p:nvPr/>
        </p:nvCxnSpPr>
        <p:spPr>
          <a:xfrm flipH="1" flipV="1">
            <a:off x="5149501" y="4786489"/>
            <a:ext cx="701679" cy="13086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223D-B610-45AD-A04A-0575F2D46DA8}"/>
              </a:ext>
            </a:extLst>
          </p:cNvPr>
          <p:cNvCxnSpPr>
            <a:cxnSpLocks/>
          </p:cNvCxnSpPr>
          <p:nvPr/>
        </p:nvCxnSpPr>
        <p:spPr>
          <a:xfrm flipH="1" flipV="1">
            <a:off x="7032978" y="4075289"/>
            <a:ext cx="1194704" cy="19331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F26EE3-096C-4F01-B6AB-342DE39B0471}"/>
              </a:ext>
            </a:extLst>
          </p:cNvPr>
          <p:cNvCxnSpPr>
            <a:cxnSpLocks/>
          </p:cNvCxnSpPr>
          <p:nvPr/>
        </p:nvCxnSpPr>
        <p:spPr>
          <a:xfrm flipH="1" flipV="1">
            <a:off x="9307896" y="4337960"/>
            <a:ext cx="1661147" cy="9525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2070C16-E360-45BF-A589-2B526D0F28AA}"/>
              </a:ext>
            </a:extLst>
          </p:cNvPr>
          <p:cNvCxnSpPr>
            <a:cxnSpLocks/>
          </p:cNvCxnSpPr>
          <p:nvPr/>
        </p:nvCxnSpPr>
        <p:spPr>
          <a:xfrm flipV="1">
            <a:off x="1109424" y="2593521"/>
            <a:ext cx="1176576" cy="5229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A52D3C-E050-4776-8A5A-65A120DC6A0A}"/>
              </a:ext>
            </a:extLst>
          </p:cNvPr>
          <p:cNvCxnSpPr>
            <a:cxnSpLocks/>
          </p:cNvCxnSpPr>
          <p:nvPr/>
        </p:nvCxnSpPr>
        <p:spPr>
          <a:xfrm>
            <a:off x="2278247" y="881652"/>
            <a:ext cx="1004711" cy="17399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2F4A7E-301D-470E-9D5D-2FFDA89FB156}"/>
              </a:ext>
            </a:extLst>
          </p:cNvPr>
          <p:cNvCxnSpPr>
            <a:cxnSpLocks/>
          </p:cNvCxnSpPr>
          <p:nvPr/>
        </p:nvCxnSpPr>
        <p:spPr>
          <a:xfrm>
            <a:off x="4357511" y="822257"/>
            <a:ext cx="203201" cy="18587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E576EC-8959-456C-AD9F-849CA94301BC}"/>
              </a:ext>
            </a:extLst>
          </p:cNvPr>
          <p:cNvCxnSpPr>
            <a:cxnSpLocks/>
          </p:cNvCxnSpPr>
          <p:nvPr/>
        </p:nvCxnSpPr>
        <p:spPr>
          <a:xfrm flipH="1">
            <a:off x="5851180" y="760877"/>
            <a:ext cx="1001176" cy="18607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15ACEE-2136-4832-B4B4-82B6DDA7C13B}"/>
              </a:ext>
            </a:extLst>
          </p:cNvPr>
          <p:cNvSpPr txBox="1"/>
          <p:nvPr/>
        </p:nvSpPr>
        <p:spPr>
          <a:xfrm>
            <a:off x="231041" y="3149442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RTC, DS1302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AF656E-5CB6-45D2-B2D2-B1D8894BFE15}"/>
              </a:ext>
            </a:extLst>
          </p:cNvPr>
          <p:cNvSpPr txBox="1"/>
          <p:nvPr/>
        </p:nvSpPr>
        <p:spPr>
          <a:xfrm>
            <a:off x="1536523" y="540296"/>
            <a:ext cx="194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„UV svijetlo”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81C82-8483-4EEC-9FAF-54B454D4E948}"/>
              </a:ext>
            </a:extLst>
          </p:cNvPr>
          <p:cNvSpPr txBox="1"/>
          <p:nvPr/>
        </p:nvSpPr>
        <p:spPr>
          <a:xfrm>
            <a:off x="3646311" y="217130"/>
            <a:ext cx="22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Upozorenje o nedostatku vode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BD65F0-302E-4180-AF96-EA1D3B3CB030}"/>
              </a:ext>
            </a:extLst>
          </p:cNvPr>
          <p:cNvSpPr txBox="1"/>
          <p:nvPr/>
        </p:nvSpPr>
        <p:spPr>
          <a:xfrm>
            <a:off x="6407689" y="338593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DHT11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67383A-C146-486A-BB6D-6275CAB1E3EF}"/>
              </a:ext>
            </a:extLst>
          </p:cNvPr>
          <p:cNvSpPr/>
          <p:nvPr/>
        </p:nvSpPr>
        <p:spPr>
          <a:xfrm>
            <a:off x="5438755" y="2621577"/>
            <a:ext cx="820553" cy="40679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3120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2029DF-E7BC-49A5-94FB-808BED5C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F4F41F-A62A-4DCD-90D3-F6DFAB8A87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/>
              <a:t>Hranilica napravljena u Solid Worsku za 3D print</a:t>
            </a:r>
          </a:p>
          <a:p>
            <a:r>
              <a:rPr lang="hr-HR" dirty="0"/>
              <a:t>Donji poklopac je pomični i on se spaja na </a:t>
            </a:r>
            <a:r>
              <a:rPr lang="hr-HR" i="1" dirty="0"/>
              <a:t>Servo</a:t>
            </a:r>
          </a:p>
          <a:p>
            <a:r>
              <a:rPr lang="hr-HR" dirty="0"/>
              <a:t>Nažalost zbog gustog rasporeda u drugom tjednu ju nismo stigli isprintati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68B1BA-F72B-4E2F-BFA0-E4FA7E3A54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 descr="A picture containing wall, indoor, table, sitting&#10;&#10;Description generated with very high confidence">
            <a:extLst>
              <a:ext uri="{FF2B5EF4-FFF2-40B4-BE49-F238E27FC236}">
                <a16:creationId xmlns:a16="http://schemas.microsoft.com/office/drawing/2014/main" id="{7FA3ED29-7AD3-412D-9573-60B67E7E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65" y="989508"/>
            <a:ext cx="5432534" cy="487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FEAC-D330-4ED9-9474-03456B64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02" y="260138"/>
            <a:ext cx="10772775" cy="1658198"/>
          </a:xfrm>
        </p:spPr>
        <p:txBody>
          <a:bodyPr/>
          <a:lstStyle/>
          <a:p>
            <a:r>
              <a:rPr lang="hr-HR" dirty="0"/>
              <a:t>Video primjerak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53EE4-6F32-4F36-BFDE-3CD23842DB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8" name="20180729_212341">
            <a:hlinkClick r:id="" action="ppaction://media"/>
            <a:extLst>
              <a:ext uri="{FF2B5EF4-FFF2-40B4-BE49-F238E27FC236}">
                <a16:creationId xmlns:a16="http://schemas.microsoft.com/office/drawing/2014/main" id="{FEC93115-38F4-4FCD-88CD-EA41FBFDFB7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30" y="1435242"/>
            <a:ext cx="8975191" cy="5049689"/>
          </a:xfrm>
        </p:spPr>
      </p:pic>
    </p:spTree>
    <p:extLst>
      <p:ext uri="{BB962C8B-B14F-4D97-AF65-F5344CB8AC3E}">
        <p14:creationId xmlns:p14="http://schemas.microsoft.com/office/powerpoint/2010/main" val="29738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E657-749B-48A9-9458-6BE599F5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Moguće nadogradnje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7160-D6EB-4480-AB93-1D865DEB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Pravi terarij kroz koji proveli sve ove žice i postavili ga u funkciju</a:t>
            </a:r>
          </a:p>
          <a:p>
            <a:r>
              <a:rPr lang="hr-HR" dirty="0"/>
              <a:t>Aplikacija preko koje bi mogli uvijek pratiti kolika je temperatura, vlaga, količina vode, itd.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285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6DA2-20AB-4E5A-8D4D-92BE5DAF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86E3-2738-4ED4-9BF0-ED157C07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Iako ovaj projekt nije ništa posebno težak, ni programski ni sklopovski, mislim da je zanimljiv </a:t>
            </a:r>
            <a:r>
              <a:rPr lang="hr-HR" u="sng" dirty="0"/>
              <a:t>početnički</a:t>
            </a:r>
            <a:r>
              <a:rPr lang="hr-HR" dirty="0"/>
              <a:t> projekt jer se može naučiti puno korisnih stvari kako uopće tražiti biblioteke te iz njih koristiti dane naredbe</a:t>
            </a:r>
          </a:p>
        </p:txBody>
      </p:sp>
    </p:spTree>
    <p:extLst>
      <p:ext uri="{BB962C8B-B14F-4D97-AF65-F5344CB8AC3E}">
        <p14:creationId xmlns:p14="http://schemas.microsoft.com/office/powerpoint/2010/main" val="252590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77</TotalTime>
  <Words>251</Words>
  <Application>Microsoft Office PowerPoint</Application>
  <PresentationFormat>Široki zaslon</PresentationFormat>
  <Paragraphs>34</Paragraphs>
  <Slides>9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2" baseType="lpstr">
      <vt:lpstr>Arial</vt:lpstr>
      <vt:lpstr>Calibri Light</vt:lpstr>
      <vt:lpstr>Metropolitan</vt:lpstr>
      <vt:lpstr>Automatsko održavanje terarija</vt:lpstr>
      <vt:lpstr>Dijelovi</vt:lpstr>
      <vt:lpstr>Dijelovi</vt:lpstr>
      <vt:lpstr>Opis</vt:lpstr>
      <vt:lpstr>PowerPoint prezentacija</vt:lpstr>
      <vt:lpstr>PowerPoint prezentacija</vt:lpstr>
      <vt:lpstr>Video primjerak </vt:lpstr>
      <vt:lpstr>Moguće nadogradnje</vt:lpstr>
      <vt:lpstr>Zaključak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Automatsko održavanje terarija</dc:title>
  <dc:creator>Jakob Domislović</dc:creator>
  <cp:lastModifiedBy>Domagoj Pluščec</cp:lastModifiedBy>
  <cp:revision>13</cp:revision>
  <dcterms:created xsi:type="dcterms:W3CDTF">2018-07-25T12:03:53Z</dcterms:created>
  <dcterms:modified xsi:type="dcterms:W3CDTF">2018-08-01T20:39:34Z</dcterms:modified>
</cp:coreProperties>
</file>